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68" r:id="rId6"/>
    <p:sldId id="271" r:id="rId7"/>
    <p:sldId id="261" r:id="rId8"/>
    <p:sldId id="267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ЕДИНЫЙ УРОК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 БЕЗОПАСНОСТИ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ЖИЗНЕДЕЯТЕЛЬНОСТИ НАСЕЛЕНИЯ В ПАВОДКОВЫЙ ПЕРОД 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Классный руководитель 7 класса 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МБОУ Красноярской СОШ</a:t>
            </a:r>
          </a:p>
          <a:p>
            <a:r>
              <a:rPr lang="ru-RU" sz="1400" b="1" dirty="0" smtClean="0">
                <a:solidFill>
                  <a:srgbClr val="FFFF00"/>
                </a:solidFill>
              </a:rPr>
              <a:t>Сапронова О.А.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46540" cy="612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Угроза наводнения в Алтайском крае весной 2017 года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9"/>
            <a:ext cx="6657925" cy="397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ga\Desktop\3344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220076" cy="462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lga\Desktop\5 (2)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92008" cy="542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73" y="980728"/>
            <a:ext cx="7902215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61" y="871904"/>
            <a:ext cx="7984455" cy="553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ga\Desktop\Page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75" y="620687"/>
            <a:ext cx="7538433" cy="565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vnimanie.-pavodok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90" y="751258"/>
            <a:ext cx="7973142" cy="5429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6674"/>
            <a:ext cx="4627334" cy="650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12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Поток</vt:lpstr>
      <vt:lpstr>ЕДИНЫЙ УРОК   </vt:lpstr>
      <vt:lpstr>Угроза наводнения в Алтайском крае весной 2017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УРОК</dc:title>
  <dc:creator>Olga</dc:creator>
  <cp:lastModifiedBy>Пользователь Windows</cp:lastModifiedBy>
  <cp:revision>13</cp:revision>
  <dcterms:created xsi:type="dcterms:W3CDTF">2017-03-12T12:31:09Z</dcterms:created>
  <dcterms:modified xsi:type="dcterms:W3CDTF">2017-03-17T14:15:48Z</dcterms:modified>
</cp:coreProperties>
</file>